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FE83CC-AE01-409B-8A3C-B00639D972B9}" v="3" dt="2022-12-05T10:26:51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04FE83CC-AE01-409B-8A3C-B00639D972B9}"/>
    <pc:docChg chg="custSel addSld modSld sldOrd">
      <pc:chgData name="Fluitsma, D.W.P.M. (Daniel)" userId="aab17d33-b89b-4526-b7c1-165dab8f619f" providerId="ADAL" clId="{04FE83CC-AE01-409B-8A3C-B00639D972B9}" dt="2022-12-13T11:07:05.906" v="6811" actId="20577"/>
      <pc:docMkLst>
        <pc:docMk/>
      </pc:docMkLst>
      <pc:sldChg chg="modSp mod">
        <pc:chgData name="Fluitsma, D.W.P.M. (Daniel)" userId="aab17d33-b89b-4526-b7c1-165dab8f619f" providerId="ADAL" clId="{04FE83CC-AE01-409B-8A3C-B00639D972B9}" dt="2022-12-05T10:58:22.412" v="6802" actId="20577"/>
        <pc:sldMkLst>
          <pc:docMk/>
          <pc:sldMk cId="3441262971" sldId="256"/>
        </pc:sldMkLst>
        <pc:spChg chg="mod">
          <ac:chgData name="Fluitsma, D.W.P.M. (Daniel)" userId="aab17d33-b89b-4526-b7c1-165dab8f619f" providerId="ADAL" clId="{04FE83CC-AE01-409B-8A3C-B00639D972B9}" dt="2022-12-05T10:58:22.412" v="6802" actId="20577"/>
          <ac:spMkLst>
            <pc:docMk/>
            <pc:sldMk cId="3441262971" sldId="256"/>
            <ac:spMk id="4" creationId="{FB34ED51-4627-46F2-059A-2E3C410AB461}"/>
          </ac:spMkLst>
        </pc:spChg>
      </pc:sldChg>
      <pc:sldChg chg="modSp mod">
        <pc:chgData name="Fluitsma, D.W.P.M. (Daniel)" userId="aab17d33-b89b-4526-b7c1-165dab8f619f" providerId="ADAL" clId="{04FE83CC-AE01-409B-8A3C-B00639D972B9}" dt="2022-12-05T10:59:56.355" v="6803" actId="20577"/>
        <pc:sldMkLst>
          <pc:docMk/>
          <pc:sldMk cId="451947473" sldId="257"/>
        </pc:sldMkLst>
        <pc:spChg chg="mod">
          <ac:chgData name="Fluitsma, D.W.P.M. (Daniel)" userId="aab17d33-b89b-4526-b7c1-165dab8f619f" providerId="ADAL" clId="{04FE83CC-AE01-409B-8A3C-B00639D972B9}" dt="2022-12-05T10:09:04.368" v="58" actId="20577"/>
          <ac:spMkLst>
            <pc:docMk/>
            <pc:sldMk cId="451947473" sldId="257"/>
            <ac:spMk id="2" creationId="{34FE81C0-3FEB-039F-093B-0D0245DE2343}"/>
          </ac:spMkLst>
        </pc:spChg>
        <pc:spChg chg="mod">
          <ac:chgData name="Fluitsma, D.W.P.M. (Daniel)" userId="aab17d33-b89b-4526-b7c1-165dab8f619f" providerId="ADAL" clId="{04FE83CC-AE01-409B-8A3C-B00639D972B9}" dt="2022-12-05T10:59:56.355" v="6803" actId="20577"/>
          <ac:spMkLst>
            <pc:docMk/>
            <pc:sldMk cId="451947473" sldId="257"/>
            <ac:spMk id="3" creationId="{04A2A8A1-D5B2-170F-9935-521F84B43040}"/>
          </ac:spMkLst>
        </pc:spChg>
      </pc:sldChg>
      <pc:sldChg chg="modSp mod">
        <pc:chgData name="Fluitsma, D.W.P.M. (Daniel)" userId="aab17d33-b89b-4526-b7c1-165dab8f619f" providerId="ADAL" clId="{04FE83CC-AE01-409B-8A3C-B00639D972B9}" dt="2022-12-05T10:21:50.970" v="1508" actId="27636"/>
        <pc:sldMkLst>
          <pc:docMk/>
          <pc:sldMk cId="2046188084" sldId="258"/>
        </pc:sldMkLst>
        <pc:spChg chg="mod">
          <ac:chgData name="Fluitsma, D.W.P.M. (Daniel)" userId="aab17d33-b89b-4526-b7c1-165dab8f619f" providerId="ADAL" clId="{04FE83CC-AE01-409B-8A3C-B00639D972B9}" dt="2022-12-05T10:17:57.600" v="830"/>
          <ac:spMkLst>
            <pc:docMk/>
            <pc:sldMk cId="2046188084" sldId="258"/>
            <ac:spMk id="2" creationId="{D4E6A5BE-92C7-DC27-8380-C8F27EF42FF7}"/>
          </ac:spMkLst>
        </pc:spChg>
        <pc:spChg chg="mod">
          <ac:chgData name="Fluitsma, D.W.P.M. (Daniel)" userId="aab17d33-b89b-4526-b7c1-165dab8f619f" providerId="ADAL" clId="{04FE83CC-AE01-409B-8A3C-B00639D972B9}" dt="2022-12-05T10:21:50.970" v="1508" actId="27636"/>
          <ac:spMkLst>
            <pc:docMk/>
            <pc:sldMk cId="2046188084" sldId="258"/>
            <ac:spMk id="3" creationId="{0685D9D0-C856-E1B2-C56D-110C84FD4321}"/>
          </ac:spMkLst>
        </pc:spChg>
      </pc:sldChg>
      <pc:sldChg chg="modSp mod">
        <pc:chgData name="Fluitsma, D.W.P.M. (Daniel)" userId="aab17d33-b89b-4526-b7c1-165dab8f619f" providerId="ADAL" clId="{04FE83CC-AE01-409B-8A3C-B00639D972B9}" dt="2022-12-13T11:07:05.906" v="6811" actId="20577"/>
        <pc:sldMkLst>
          <pc:docMk/>
          <pc:sldMk cId="3326912123" sldId="259"/>
        </pc:sldMkLst>
        <pc:spChg chg="mod">
          <ac:chgData name="Fluitsma, D.W.P.M. (Daniel)" userId="aab17d33-b89b-4526-b7c1-165dab8f619f" providerId="ADAL" clId="{04FE83CC-AE01-409B-8A3C-B00639D972B9}" dt="2022-12-05T10:22:07.272" v="1541" actId="20577"/>
          <ac:spMkLst>
            <pc:docMk/>
            <pc:sldMk cId="3326912123" sldId="259"/>
            <ac:spMk id="2" creationId="{11958966-6868-B6DC-5398-DFF3A9A8221E}"/>
          </ac:spMkLst>
        </pc:spChg>
        <pc:spChg chg="mod">
          <ac:chgData name="Fluitsma, D.W.P.M. (Daniel)" userId="aab17d33-b89b-4526-b7c1-165dab8f619f" providerId="ADAL" clId="{04FE83CC-AE01-409B-8A3C-B00639D972B9}" dt="2022-12-13T11:07:05.906" v="6811" actId="20577"/>
          <ac:spMkLst>
            <pc:docMk/>
            <pc:sldMk cId="3326912123" sldId="259"/>
            <ac:spMk id="3" creationId="{BE0CE70B-F5FB-E469-CA0F-DB1F2F5D36F0}"/>
          </ac:spMkLst>
        </pc:spChg>
      </pc:sldChg>
      <pc:sldChg chg="modSp new mod">
        <pc:chgData name="Fluitsma, D.W.P.M. (Daniel)" userId="aab17d33-b89b-4526-b7c1-165dab8f619f" providerId="ADAL" clId="{04FE83CC-AE01-409B-8A3C-B00639D972B9}" dt="2022-12-05T10:27:31.739" v="2363" actId="20577"/>
        <pc:sldMkLst>
          <pc:docMk/>
          <pc:sldMk cId="2638039450" sldId="260"/>
        </pc:sldMkLst>
        <pc:spChg chg="mod">
          <ac:chgData name="Fluitsma, D.W.P.M. (Daniel)" userId="aab17d33-b89b-4526-b7c1-165dab8f619f" providerId="ADAL" clId="{04FE83CC-AE01-409B-8A3C-B00639D972B9}" dt="2022-12-05T10:24:39.936" v="1813" actId="20577"/>
          <ac:spMkLst>
            <pc:docMk/>
            <pc:sldMk cId="2638039450" sldId="260"/>
            <ac:spMk id="2" creationId="{AF08EE46-E186-563C-91D0-DCC40752CD0C}"/>
          </ac:spMkLst>
        </pc:spChg>
        <pc:spChg chg="mod">
          <ac:chgData name="Fluitsma, D.W.P.M. (Daniel)" userId="aab17d33-b89b-4526-b7c1-165dab8f619f" providerId="ADAL" clId="{04FE83CC-AE01-409B-8A3C-B00639D972B9}" dt="2022-12-05T10:27:31.739" v="2363" actId="20577"/>
          <ac:spMkLst>
            <pc:docMk/>
            <pc:sldMk cId="2638039450" sldId="260"/>
            <ac:spMk id="3" creationId="{F19A5522-2704-E592-D338-3DEFF6F8E79E}"/>
          </ac:spMkLst>
        </pc:spChg>
      </pc:sldChg>
      <pc:sldChg chg="modSp new mod">
        <pc:chgData name="Fluitsma, D.W.P.M. (Daniel)" userId="aab17d33-b89b-4526-b7c1-165dab8f619f" providerId="ADAL" clId="{04FE83CC-AE01-409B-8A3C-B00639D972B9}" dt="2022-12-05T10:38:00.882" v="3931" actId="27636"/>
        <pc:sldMkLst>
          <pc:docMk/>
          <pc:sldMk cId="899076625" sldId="261"/>
        </pc:sldMkLst>
        <pc:spChg chg="mod">
          <ac:chgData name="Fluitsma, D.W.P.M. (Daniel)" userId="aab17d33-b89b-4526-b7c1-165dab8f619f" providerId="ADAL" clId="{04FE83CC-AE01-409B-8A3C-B00639D972B9}" dt="2022-12-05T10:28:07.302" v="2434" actId="20577"/>
          <ac:spMkLst>
            <pc:docMk/>
            <pc:sldMk cId="899076625" sldId="261"/>
            <ac:spMk id="2" creationId="{D52784F4-6F5E-CBB6-8676-CC364B3F1041}"/>
          </ac:spMkLst>
        </pc:spChg>
        <pc:spChg chg="mod">
          <ac:chgData name="Fluitsma, D.W.P.M. (Daniel)" userId="aab17d33-b89b-4526-b7c1-165dab8f619f" providerId="ADAL" clId="{04FE83CC-AE01-409B-8A3C-B00639D972B9}" dt="2022-12-05T10:38:00.882" v="3931" actId="27636"/>
          <ac:spMkLst>
            <pc:docMk/>
            <pc:sldMk cId="899076625" sldId="261"/>
            <ac:spMk id="3" creationId="{E24899EC-A0AC-EB30-D49D-0B0997219DD5}"/>
          </ac:spMkLst>
        </pc:spChg>
      </pc:sldChg>
      <pc:sldChg chg="modSp new mod">
        <pc:chgData name="Fluitsma, D.W.P.M. (Daniel)" userId="aab17d33-b89b-4526-b7c1-165dab8f619f" providerId="ADAL" clId="{04FE83CC-AE01-409B-8A3C-B00639D972B9}" dt="2022-12-05T10:42:30.463" v="4708" actId="20577"/>
        <pc:sldMkLst>
          <pc:docMk/>
          <pc:sldMk cId="3862640609" sldId="262"/>
        </pc:sldMkLst>
        <pc:spChg chg="mod">
          <ac:chgData name="Fluitsma, D.W.P.M. (Daniel)" userId="aab17d33-b89b-4526-b7c1-165dab8f619f" providerId="ADAL" clId="{04FE83CC-AE01-409B-8A3C-B00639D972B9}" dt="2022-12-05T10:28:23.010" v="2476" actId="20577"/>
          <ac:spMkLst>
            <pc:docMk/>
            <pc:sldMk cId="3862640609" sldId="262"/>
            <ac:spMk id="2" creationId="{A5E19188-6996-A08F-D158-572F4583B482}"/>
          </ac:spMkLst>
        </pc:spChg>
        <pc:spChg chg="mod">
          <ac:chgData name="Fluitsma, D.W.P.M. (Daniel)" userId="aab17d33-b89b-4526-b7c1-165dab8f619f" providerId="ADAL" clId="{04FE83CC-AE01-409B-8A3C-B00639D972B9}" dt="2022-12-05T10:42:30.463" v="4708" actId="20577"/>
          <ac:spMkLst>
            <pc:docMk/>
            <pc:sldMk cId="3862640609" sldId="262"/>
            <ac:spMk id="3" creationId="{9E00D103-2D5A-0288-23F0-BFE1A4BCE734}"/>
          </ac:spMkLst>
        </pc:spChg>
      </pc:sldChg>
      <pc:sldChg chg="modSp new mod">
        <pc:chgData name="Fluitsma, D.W.P.M. (Daniel)" userId="aab17d33-b89b-4526-b7c1-165dab8f619f" providerId="ADAL" clId="{04FE83CC-AE01-409B-8A3C-B00639D972B9}" dt="2022-12-05T11:04:18.141" v="6810" actId="20577"/>
        <pc:sldMkLst>
          <pc:docMk/>
          <pc:sldMk cId="4024486687" sldId="263"/>
        </pc:sldMkLst>
        <pc:spChg chg="mod">
          <ac:chgData name="Fluitsma, D.W.P.M. (Daniel)" userId="aab17d33-b89b-4526-b7c1-165dab8f619f" providerId="ADAL" clId="{04FE83CC-AE01-409B-8A3C-B00639D972B9}" dt="2022-12-05T10:28:32.295" v="2502" actId="20577"/>
          <ac:spMkLst>
            <pc:docMk/>
            <pc:sldMk cId="4024486687" sldId="263"/>
            <ac:spMk id="2" creationId="{5A87C4EA-02AA-F3A6-9F89-B7A63758B529}"/>
          </ac:spMkLst>
        </pc:spChg>
        <pc:spChg chg="mod">
          <ac:chgData name="Fluitsma, D.W.P.M. (Daniel)" userId="aab17d33-b89b-4526-b7c1-165dab8f619f" providerId="ADAL" clId="{04FE83CC-AE01-409B-8A3C-B00639D972B9}" dt="2022-12-05T11:04:18.141" v="6810" actId="20577"/>
          <ac:spMkLst>
            <pc:docMk/>
            <pc:sldMk cId="4024486687" sldId="263"/>
            <ac:spMk id="3" creationId="{9CE6A466-AD85-4FF6-34A8-9AB0BD8E0B00}"/>
          </ac:spMkLst>
        </pc:spChg>
      </pc:sldChg>
      <pc:sldChg chg="modSp new mod">
        <pc:chgData name="Fluitsma, D.W.P.M. (Daniel)" userId="aab17d33-b89b-4526-b7c1-165dab8f619f" providerId="ADAL" clId="{04FE83CC-AE01-409B-8A3C-B00639D972B9}" dt="2022-12-05T10:51:14.730" v="6175" actId="20577"/>
        <pc:sldMkLst>
          <pc:docMk/>
          <pc:sldMk cId="2825040527" sldId="264"/>
        </pc:sldMkLst>
        <pc:spChg chg="mod">
          <ac:chgData name="Fluitsma, D.W.P.M. (Daniel)" userId="aab17d33-b89b-4526-b7c1-165dab8f619f" providerId="ADAL" clId="{04FE83CC-AE01-409B-8A3C-B00639D972B9}" dt="2022-12-05T10:28:40.671" v="2521" actId="20577"/>
          <ac:spMkLst>
            <pc:docMk/>
            <pc:sldMk cId="2825040527" sldId="264"/>
            <ac:spMk id="2" creationId="{5AE25E01-21C2-FDB5-6E4A-1F502178EBBA}"/>
          </ac:spMkLst>
        </pc:spChg>
        <pc:spChg chg="mod">
          <ac:chgData name="Fluitsma, D.W.P.M. (Daniel)" userId="aab17d33-b89b-4526-b7c1-165dab8f619f" providerId="ADAL" clId="{04FE83CC-AE01-409B-8A3C-B00639D972B9}" dt="2022-12-05T10:51:14.730" v="6175" actId="20577"/>
          <ac:spMkLst>
            <pc:docMk/>
            <pc:sldMk cId="2825040527" sldId="264"/>
            <ac:spMk id="3" creationId="{E0BE120C-53D6-CBA7-205B-11E61CE0DFA4}"/>
          </ac:spMkLst>
        </pc:spChg>
      </pc:sldChg>
      <pc:sldChg chg="modSp new mod">
        <pc:chgData name="Fluitsma, D.W.P.M. (Daniel)" userId="aab17d33-b89b-4526-b7c1-165dab8f619f" providerId="ADAL" clId="{04FE83CC-AE01-409B-8A3C-B00639D972B9}" dt="2022-12-05T10:58:04.564" v="6798" actId="20577"/>
        <pc:sldMkLst>
          <pc:docMk/>
          <pc:sldMk cId="3693836619" sldId="265"/>
        </pc:sldMkLst>
        <pc:spChg chg="mod">
          <ac:chgData name="Fluitsma, D.W.P.M. (Daniel)" userId="aab17d33-b89b-4526-b7c1-165dab8f619f" providerId="ADAL" clId="{04FE83CC-AE01-409B-8A3C-B00639D972B9}" dt="2022-12-05T10:58:04.564" v="6798" actId="20577"/>
          <ac:spMkLst>
            <pc:docMk/>
            <pc:sldMk cId="3693836619" sldId="265"/>
            <ac:spMk id="2" creationId="{512E96F4-F028-A334-982F-ED0D58C8F9AB}"/>
          </ac:spMkLst>
        </pc:spChg>
        <pc:spChg chg="mod">
          <ac:chgData name="Fluitsma, D.W.P.M. (Daniel)" userId="aab17d33-b89b-4526-b7c1-165dab8f619f" providerId="ADAL" clId="{04FE83CC-AE01-409B-8A3C-B00639D972B9}" dt="2022-12-05T10:55:24.968" v="6706" actId="20577"/>
          <ac:spMkLst>
            <pc:docMk/>
            <pc:sldMk cId="3693836619" sldId="265"/>
            <ac:spMk id="3" creationId="{BD6A2BFA-9A80-6866-1C37-7EF14CFB7AD8}"/>
          </ac:spMkLst>
        </pc:spChg>
      </pc:sldChg>
      <pc:sldChg chg="modSp new mod ord">
        <pc:chgData name="Fluitsma, D.W.P.M. (Daniel)" userId="aab17d33-b89b-4526-b7c1-165dab8f619f" providerId="ADAL" clId="{04FE83CC-AE01-409B-8A3C-B00639D972B9}" dt="2022-12-05T11:02:06.626" v="6806" actId="20577"/>
        <pc:sldMkLst>
          <pc:docMk/>
          <pc:sldMk cId="1001447639" sldId="266"/>
        </pc:sldMkLst>
        <pc:spChg chg="mod">
          <ac:chgData name="Fluitsma, D.W.P.M. (Daniel)" userId="aab17d33-b89b-4526-b7c1-165dab8f619f" providerId="ADAL" clId="{04FE83CC-AE01-409B-8A3C-B00639D972B9}" dt="2022-12-05T10:27:51.674" v="2401" actId="20577"/>
          <ac:spMkLst>
            <pc:docMk/>
            <pc:sldMk cId="1001447639" sldId="266"/>
            <ac:spMk id="2" creationId="{75EE2F4F-7D15-40FA-EC6C-B9B051BAF59A}"/>
          </ac:spMkLst>
        </pc:spChg>
        <pc:spChg chg="mod">
          <ac:chgData name="Fluitsma, D.W.P.M. (Daniel)" userId="aab17d33-b89b-4526-b7c1-165dab8f619f" providerId="ADAL" clId="{04FE83CC-AE01-409B-8A3C-B00639D972B9}" dt="2022-12-05T11:02:06.626" v="6806" actId="20577"/>
          <ac:spMkLst>
            <pc:docMk/>
            <pc:sldMk cId="1001447639" sldId="266"/>
            <ac:spMk id="3" creationId="{656391AC-9D0D-8584-A612-D744C22D52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CB59BF-5B01-55DC-82C5-AF096FD65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AE5C440-1B82-B865-A02A-776B62DF2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D80E12-7C3C-C5EF-98A9-4A267D56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2961DE-4C3E-FA50-ADD1-61F1767BD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7FEAFD-4957-796E-EA5F-89D1E85F5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42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13FFB8-BE2A-36FC-F71E-11318B392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5FD5B5A-929A-BE45-B5E1-79DC8C98D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C09921-8B67-E02A-F474-D72EDAB4F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3B2779-DF8A-AD16-87E8-E9F2B5B7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BD47F0-DD67-E0AC-CB9E-22AC472DA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0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79048A2-C2E0-AB13-9211-D68C03634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7B5EF09-7551-8423-07DB-309F243FF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F9BB9CE-E3CC-9F62-20C4-3E789A6FD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0FC304-34D7-46DF-13C0-12A813FF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4C3A07-CC8F-DB5C-B0BF-8DC9B453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4825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D313AC-7C7B-B4DE-2657-20F3AD7D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658628-B13B-4BB1-A7F3-9E33E0DF5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66E11B-62A3-83FB-25F1-22F74A230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8506C9-30C0-E195-B59A-B96D705E7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170F85-D048-F14F-AE87-D7DE439D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240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F0AB8-A85B-C615-CD26-412280E0D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2A0435F-71BE-377C-6927-D28CA7B0B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B5FA72-7251-7226-330A-6A9CA2023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14628F-519D-D571-7BBF-4785A252E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AF148C-D9BB-8BD1-C078-98D77D97A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48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A009DF-86A7-8014-ECAA-FF8F2662C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4AF750-2CEC-8568-E879-4F86836E2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63D243B-F248-D3C0-E9DA-5456CDF07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979BE0-72C4-AEFB-FB8D-31480DBF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FE2DB6-8275-DA01-BCB6-A7E7DA373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85DD2C8-05BA-B2E4-9CEA-A62AF4466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113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486C66-9A4D-766D-C8ED-FB9ECA932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10821F-96BA-DB95-4F38-FD0C56443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52B3701-6C14-CD06-BAE3-97C7E7C0D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01E4EFD-DA54-670F-9481-DAE60DB84B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1D70F34-9DED-4740-E3D2-FE8E6354D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D47F9D1-44EB-4116-F997-A392C326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1494042-44B3-4103-B666-272528C58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1A1E5C7-3F1F-CA73-FC43-A2610426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980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9B65E7-87DF-4273-D604-7EF392855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1C24E33-90EF-397C-B4A9-2AADC6A6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9D80B54-870E-90BF-01E5-D8F0C6A8C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E4C51C4-E810-675A-A4A0-1363FAC1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404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A3A3024-F336-157C-FED3-C4BD99BD8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0CBECE1-234F-BB0F-6B3B-C13959704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F40C03C-00D2-76FA-6323-7F7DC6231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43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5BC8B-6AB0-5724-21B0-E0B145A4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AD5A08-D3C8-6837-E248-035DAEEE3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58D6C10-9C81-8D5C-E8B7-BA9027EC4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C1F7F7-35DB-3E4B-1EBC-60C6E1439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A3E4570-C193-248C-4F3E-CE0E0751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C4C2C91-40B8-34A0-6D76-3FC1B05AA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449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85CF7A-49C4-5BF0-342A-FE7E0736E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2E376A6-A115-B430-3B8E-BF04C59E31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521AB20-5D8C-1F42-6754-7509FFF34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94A80E-117A-9756-8191-E3E05DDB7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BC06404-076E-78D5-7EB8-34970A0DB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0575C06-A19E-E215-B00A-A711B979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112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A8768F6-6071-A90A-0E6D-9A748D9B6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AAAB868-1309-4892-6CF4-85D323B13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998781-F91F-E100-EC59-ED1385B0A6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68114-3C28-4830-B704-8106915FDE44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BDF964-5BEB-06FF-AEF8-4489286633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4D7C1C-BE4C-4042-F66A-1BFF2DC7C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D4433-9291-4FBA-9849-F24E83C92B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640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B34ED51-4627-46F2-059A-2E3C410A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H3: </a:t>
            </a:r>
            <a:r>
              <a:rPr lang="en-US" dirty="0" err="1"/>
              <a:t>Oorzaken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CA3F054-9BB1-95C9-F5F1-ECF381E83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1262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E25E01-21C2-FDB5-6E4A-1F502178E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anomietheorie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BE120C-53D6-CBA7-205B-11E61CE0D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Bedenker</a:t>
            </a:r>
            <a:r>
              <a:rPr lang="en-US" dirty="0"/>
              <a:t> is Merton;</a:t>
            </a:r>
          </a:p>
          <a:p>
            <a:r>
              <a:rPr lang="en-US" dirty="0"/>
              <a:t>In de </a:t>
            </a:r>
            <a:r>
              <a:rPr lang="en-US" dirty="0" err="1"/>
              <a:t>westerse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is het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succesvol</a:t>
            </a:r>
            <a:r>
              <a:rPr lang="en-US" dirty="0"/>
              <a:t> bent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 (zo </a:t>
            </a:r>
            <a:r>
              <a:rPr lang="en-US" dirty="0" err="1"/>
              <a:t>hoog</a:t>
            </a:r>
            <a:r>
              <a:rPr lang="en-US" dirty="0"/>
              <a:t> </a:t>
            </a:r>
            <a:r>
              <a:rPr lang="en-US" dirty="0" err="1"/>
              <a:t>mogelijke</a:t>
            </a:r>
            <a:r>
              <a:rPr lang="en-US" dirty="0"/>
              <a:t>)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</a:t>
            </a:r>
            <a:r>
              <a:rPr lang="en-US" dirty="0" err="1"/>
              <a:t>bereikt</a:t>
            </a:r>
            <a:r>
              <a:rPr lang="en-US" dirty="0"/>
              <a:t>;</a:t>
            </a:r>
          </a:p>
          <a:p>
            <a:r>
              <a:rPr lang="en-US" dirty="0"/>
              <a:t>Door </a:t>
            </a:r>
            <a:r>
              <a:rPr lang="en-US" dirty="0" err="1"/>
              <a:t>armoede</a:t>
            </a:r>
            <a:r>
              <a:rPr lang="en-US" dirty="0"/>
              <a:t>, </a:t>
            </a:r>
            <a:r>
              <a:rPr lang="en-US" dirty="0" err="1"/>
              <a:t>discrinimatie</a:t>
            </a:r>
            <a:r>
              <a:rPr lang="en-US" dirty="0"/>
              <a:t> of </a:t>
            </a:r>
            <a:r>
              <a:rPr lang="en-US" dirty="0" err="1"/>
              <a:t>gebrek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opleiding</a:t>
            </a:r>
            <a:r>
              <a:rPr lang="en-US" dirty="0"/>
              <a:t> </a:t>
            </a:r>
            <a:r>
              <a:rPr lang="en-US" dirty="0" err="1"/>
              <a:t>behaalt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goede</a:t>
            </a:r>
            <a:r>
              <a:rPr lang="en-US" dirty="0"/>
              <a:t>/ </a:t>
            </a:r>
            <a:r>
              <a:rPr lang="en-US" dirty="0" err="1"/>
              <a:t>hoge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;</a:t>
            </a:r>
          </a:p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stelt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/ </a:t>
            </a:r>
            <a:r>
              <a:rPr lang="en-US" dirty="0" err="1"/>
              <a:t>haar</a:t>
            </a:r>
            <a:r>
              <a:rPr lang="en-US" dirty="0"/>
              <a:t> </a:t>
            </a:r>
            <a:r>
              <a:rPr lang="en-US" dirty="0" err="1"/>
              <a:t>doel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;</a:t>
            </a:r>
          </a:p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crimineel</a:t>
            </a:r>
            <a:r>
              <a:rPr lang="en-US" dirty="0"/>
              <a:t> om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genoeg</a:t>
            </a:r>
            <a:r>
              <a:rPr lang="en-US" dirty="0"/>
              <a:t> geld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om </a:t>
            </a:r>
            <a:r>
              <a:rPr lang="en-US" dirty="0" err="1"/>
              <a:t>bepaalde</a:t>
            </a:r>
            <a:r>
              <a:rPr lang="en-US" dirty="0"/>
              <a:t> (</a:t>
            </a:r>
            <a:r>
              <a:rPr lang="en-US" dirty="0" err="1"/>
              <a:t>materialistische</a:t>
            </a:r>
            <a:r>
              <a:rPr lang="en-US" dirty="0"/>
              <a:t>) </a:t>
            </a:r>
            <a:r>
              <a:rPr lang="en-US" dirty="0" err="1"/>
              <a:t>doelen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Volgens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theorie</a:t>
            </a:r>
            <a:r>
              <a:rPr lang="en-US" dirty="0"/>
              <a:t> is </a:t>
            </a:r>
            <a:r>
              <a:rPr lang="en-US" dirty="0" err="1"/>
              <a:t>succesvol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of </a:t>
            </a:r>
            <a:r>
              <a:rPr lang="en-US" dirty="0" err="1"/>
              <a:t>lijken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belangrijker</a:t>
            </a:r>
            <a:r>
              <a:rPr lang="en-US" dirty="0"/>
              <a:t>, dan de </a:t>
            </a:r>
            <a:r>
              <a:rPr lang="en-US" dirty="0" err="1"/>
              <a:t>manier</a:t>
            </a:r>
            <a:r>
              <a:rPr lang="en-US" dirty="0"/>
              <a:t> </a:t>
            </a:r>
            <a:r>
              <a:rPr lang="en-US" dirty="0" err="1"/>
              <a:t>waarop</a:t>
            </a:r>
            <a:r>
              <a:rPr lang="en-US" dirty="0"/>
              <a:t> je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bereikt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begeleiden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opleiding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werkloosheid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(</a:t>
            </a:r>
            <a:r>
              <a:rPr lang="en-US" dirty="0" err="1"/>
              <a:t>degelijke</a:t>
            </a:r>
            <a:r>
              <a:rPr lang="en-US" dirty="0"/>
              <a:t>) </a:t>
            </a:r>
            <a:r>
              <a:rPr lang="en-US" dirty="0" err="1"/>
              <a:t>uitkering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 </a:t>
            </a:r>
            <a:r>
              <a:rPr lang="en-US" dirty="0" err="1"/>
              <a:t>waardoor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voloende</a:t>
            </a:r>
            <a:r>
              <a:rPr lang="en-US" dirty="0"/>
              <a:t> (</a:t>
            </a:r>
            <a:r>
              <a:rPr lang="en-US" dirty="0" err="1"/>
              <a:t>legale</a:t>
            </a:r>
            <a:r>
              <a:rPr lang="en-US" dirty="0"/>
              <a:t>) </a:t>
            </a:r>
            <a:r>
              <a:rPr lang="en-US" dirty="0" err="1"/>
              <a:t>middelen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om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doelen</a:t>
            </a:r>
            <a:r>
              <a:rPr lang="en-US" dirty="0"/>
              <a:t> (later)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5040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2E96F4-F028-A334-982F-ED0D58C8F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neutraliseringstheorie</a:t>
            </a:r>
            <a:r>
              <a:rPr lang="en-US" dirty="0"/>
              <a:t> 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Doen</a:t>
            </a:r>
            <a:r>
              <a:rPr lang="en-US" sz="2200" dirty="0"/>
              <a:t> </a:t>
            </a:r>
            <a:r>
              <a:rPr lang="en-US" sz="2200" dirty="0" err="1"/>
              <a:t>alsof</a:t>
            </a:r>
            <a:r>
              <a:rPr lang="en-US" sz="2200" dirty="0"/>
              <a:t> het – </a:t>
            </a:r>
            <a:r>
              <a:rPr lang="en-US" sz="2200" dirty="0" err="1"/>
              <a:t>criminele</a:t>
            </a:r>
            <a:r>
              <a:rPr lang="en-US" sz="2200" dirty="0"/>
              <a:t>/ </a:t>
            </a:r>
            <a:r>
              <a:rPr lang="en-US" sz="2200" dirty="0" err="1"/>
              <a:t>afwijk.ende</a:t>
            </a:r>
            <a:r>
              <a:rPr lang="en-US" sz="2200" dirty="0"/>
              <a:t>- </a:t>
            </a:r>
            <a:r>
              <a:rPr lang="en-US" sz="2200" dirty="0" err="1"/>
              <a:t>gedrag</a:t>
            </a:r>
            <a:r>
              <a:rPr lang="en-US" sz="2200" dirty="0"/>
              <a:t> </a:t>
            </a:r>
            <a:r>
              <a:rPr lang="en-US" sz="2200" dirty="0" err="1"/>
              <a:t>niets</a:t>
            </a:r>
            <a:r>
              <a:rPr lang="en-US" sz="2200" dirty="0"/>
              <a:t> </a:t>
            </a:r>
            <a:r>
              <a:rPr lang="en-US" sz="2200" dirty="0" err="1"/>
              <a:t>voorstelt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niet</a:t>
            </a:r>
            <a:r>
              <a:rPr lang="en-US" sz="2200" dirty="0"/>
              <a:t> erg is.</a:t>
            </a:r>
            <a:endParaRPr lang="nl-NL" sz="22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6A2BFA-9A80-6866-1C37-7EF14CFB7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theorie</a:t>
            </a:r>
            <a:r>
              <a:rPr lang="en-US" dirty="0"/>
              <a:t> </a:t>
            </a:r>
            <a:r>
              <a:rPr lang="en-US" dirty="0" err="1"/>
              <a:t>probeert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verklaren</a:t>
            </a:r>
            <a:r>
              <a:rPr lang="en-US" dirty="0"/>
              <a:t> </a:t>
            </a:r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in </a:t>
            </a:r>
            <a:r>
              <a:rPr lang="en-US" dirty="0" err="1"/>
              <a:t>groepsverband</a:t>
            </a:r>
            <a:r>
              <a:rPr lang="en-US" dirty="0"/>
              <a:t> tot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;</a:t>
            </a:r>
          </a:p>
          <a:p>
            <a:r>
              <a:rPr lang="en-US" dirty="0"/>
              <a:t>De </a:t>
            </a:r>
            <a:r>
              <a:rPr lang="en-US" dirty="0" err="1"/>
              <a:t>theorie</a:t>
            </a:r>
            <a:r>
              <a:rPr lang="en-US" dirty="0"/>
              <a:t> </a:t>
            </a:r>
            <a:r>
              <a:rPr lang="en-US" dirty="0" err="1"/>
              <a:t>stelt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alle </a:t>
            </a:r>
            <a:r>
              <a:rPr lang="en-US" dirty="0" err="1"/>
              <a:t>jongeren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innerlijk</a:t>
            </a:r>
            <a:r>
              <a:rPr lang="en-US" dirty="0"/>
              <a:t> stem </a:t>
            </a:r>
            <a:r>
              <a:rPr lang="en-US" dirty="0" err="1"/>
              <a:t>hebben</a:t>
            </a:r>
            <a:r>
              <a:rPr lang="en-US" dirty="0"/>
              <a:t> die </a:t>
            </a:r>
            <a:r>
              <a:rPr lang="en-US" dirty="0" err="1"/>
              <a:t>zegt</a:t>
            </a:r>
            <a:r>
              <a:rPr lang="en-US" dirty="0"/>
              <a:t> “</a:t>
            </a:r>
            <a:r>
              <a:rPr lang="en-US" dirty="0" err="1"/>
              <a:t>criminaliteit</a:t>
            </a:r>
            <a:r>
              <a:rPr lang="en-US" dirty="0"/>
              <a:t> hoor je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”, maar </a:t>
            </a:r>
            <a:r>
              <a:rPr lang="en-US" dirty="0" err="1"/>
              <a:t>eenmaal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/ de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schakelen</a:t>
            </a:r>
            <a:r>
              <a:rPr lang="en-US" dirty="0"/>
              <a:t> ze die stem </a:t>
            </a:r>
            <a:r>
              <a:rPr lang="en-US" dirty="0" err="1"/>
              <a:t>uit</a:t>
            </a:r>
            <a:r>
              <a:rPr lang="en-US" dirty="0"/>
              <a:t>;</a:t>
            </a:r>
          </a:p>
          <a:p>
            <a:r>
              <a:rPr lang="en-US" dirty="0" err="1"/>
              <a:t>Jongeren</a:t>
            </a:r>
            <a:r>
              <a:rPr lang="en-US" dirty="0"/>
              <a:t> </a:t>
            </a:r>
            <a:r>
              <a:rPr lang="en-US" dirty="0" err="1"/>
              <a:t>plegen</a:t>
            </a:r>
            <a:r>
              <a:rPr lang="en-US" dirty="0"/>
              <a:t> dan (</a:t>
            </a:r>
            <a:r>
              <a:rPr lang="en-US" dirty="0" err="1"/>
              <a:t>crimineel</a:t>
            </a:r>
            <a:r>
              <a:rPr lang="en-US" dirty="0"/>
              <a:t>)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waarvan</a:t>
            </a:r>
            <a:r>
              <a:rPr lang="en-US" dirty="0"/>
              <a:t> ze </a:t>
            </a:r>
            <a:r>
              <a:rPr lang="en-US" dirty="0" err="1"/>
              <a:t>eigenlijk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het </a:t>
            </a:r>
            <a:r>
              <a:rPr lang="en-US" dirty="0" err="1"/>
              <a:t>niet</a:t>
            </a:r>
            <a:r>
              <a:rPr lang="en-US" dirty="0"/>
              <a:t> mag of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hoort</a:t>
            </a:r>
            <a:r>
              <a:rPr lang="en-US" dirty="0"/>
              <a:t>;</a:t>
            </a:r>
          </a:p>
          <a:p>
            <a:r>
              <a:rPr lang="en-US" dirty="0"/>
              <a:t>De </a:t>
            </a:r>
            <a:r>
              <a:rPr lang="en-US" dirty="0" err="1"/>
              <a:t>schuldgevoelens</a:t>
            </a:r>
            <a:r>
              <a:rPr lang="en-US" dirty="0"/>
              <a:t> die </a:t>
            </a:r>
            <a:r>
              <a:rPr lang="en-US" dirty="0" err="1"/>
              <a:t>achteraf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</a:t>
            </a:r>
            <a:r>
              <a:rPr lang="en-US" dirty="0" err="1"/>
              <a:t>negeren</a:t>
            </a:r>
            <a:r>
              <a:rPr lang="en-US" dirty="0"/>
              <a:t> ze.</a:t>
            </a:r>
            <a:br>
              <a:rPr lang="en-US" dirty="0"/>
            </a:br>
            <a:r>
              <a:rPr lang="en-US" dirty="0"/>
              <a:t>Of ze </a:t>
            </a:r>
            <a:r>
              <a:rPr lang="en-US" dirty="0" err="1"/>
              <a:t>maken</a:t>
            </a:r>
            <a:r>
              <a:rPr lang="en-US" dirty="0"/>
              <a:t> het minder erg dan het is.</a:t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383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FE81C0-3FEB-039F-093B-0D0245DE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H3.1: Wie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crimineel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A2A8A1-D5B2-170F-9935-521F84B43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Risicofactoren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omstandigheden</a:t>
            </a:r>
            <a:r>
              <a:rPr lang="en-US" dirty="0"/>
              <a:t> die de </a:t>
            </a:r>
            <a:r>
              <a:rPr lang="en-US" dirty="0" err="1"/>
              <a:t>kans</a:t>
            </a:r>
            <a:r>
              <a:rPr lang="en-US" dirty="0"/>
              <a:t> op </a:t>
            </a:r>
            <a:r>
              <a:rPr lang="en-US" dirty="0" err="1"/>
              <a:t>bepaald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vergroten</a:t>
            </a:r>
            <a:r>
              <a:rPr lang="en-US" dirty="0"/>
              <a:t>. De </a:t>
            </a:r>
            <a:r>
              <a:rPr lang="en-US" dirty="0" err="1"/>
              <a:t>belangrijkste</a:t>
            </a:r>
            <a:r>
              <a:rPr lang="en-US" dirty="0"/>
              <a:t> </a:t>
            </a:r>
            <a:r>
              <a:rPr lang="en-US" dirty="0" err="1"/>
              <a:t>risicofactoren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Psychische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gevolg</a:t>
            </a:r>
            <a:r>
              <a:rPr lang="en-US" dirty="0"/>
              <a:t> van </a:t>
            </a:r>
            <a:r>
              <a:rPr lang="en-US" dirty="0" err="1"/>
              <a:t>aangeboren</a:t>
            </a:r>
            <a:r>
              <a:rPr lang="en-US" dirty="0"/>
              <a:t> </a:t>
            </a:r>
            <a:r>
              <a:rPr lang="en-US" dirty="0" err="1"/>
              <a:t>eigenschappen</a:t>
            </a:r>
            <a:r>
              <a:rPr lang="en-US" sz="1800" dirty="0"/>
              <a:t>, </a:t>
            </a:r>
            <a:br>
              <a:rPr lang="en-US" sz="1800" dirty="0"/>
            </a:br>
            <a:r>
              <a:rPr lang="en-US" sz="1800" dirty="0"/>
              <a:t>                                                                </a:t>
            </a:r>
            <a:r>
              <a:rPr lang="en-US" sz="1800" dirty="0" err="1"/>
              <a:t>zoals</a:t>
            </a:r>
            <a:r>
              <a:rPr lang="en-US" sz="1800" dirty="0"/>
              <a:t> </a:t>
            </a:r>
            <a:r>
              <a:rPr lang="en-US" sz="1800" dirty="0" err="1"/>
              <a:t>snel</a:t>
            </a:r>
            <a:r>
              <a:rPr lang="en-US" sz="1800" dirty="0"/>
              <a:t> </a:t>
            </a:r>
            <a:r>
              <a:rPr lang="en-US" sz="1800" dirty="0" err="1"/>
              <a:t>agressief</a:t>
            </a:r>
            <a:r>
              <a:rPr lang="en-US" sz="1800" dirty="0"/>
              <a:t> </a:t>
            </a:r>
            <a:r>
              <a:rPr lang="en-US" sz="1800" dirty="0" err="1"/>
              <a:t>worden</a:t>
            </a:r>
            <a:r>
              <a:rPr lang="en-US" sz="1800" dirty="0"/>
              <a:t> of </a:t>
            </a:r>
            <a:r>
              <a:rPr lang="en-US" sz="1800" dirty="0" err="1"/>
              <a:t>gebrek</a:t>
            </a:r>
            <a:r>
              <a:rPr lang="en-US" sz="1800" dirty="0"/>
              <a:t> </a:t>
            </a:r>
            <a:r>
              <a:rPr lang="en-US" sz="1800" dirty="0" err="1"/>
              <a:t>aan</a:t>
            </a:r>
            <a:r>
              <a:rPr lang="en-US" sz="1800" dirty="0"/>
              <a:t> </a:t>
            </a:r>
            <a:r>
              <a:rPr lang="en-US" sz="1800" dirty="0" err="1"/>
              <a:t>zelfdiscipline</a:t>
            </a:r>
            <a:r>
              <a:rPr lang="en-US" sz="1800" dirty="0"/>
              <a:t>,</a:t>
            </a:r>
            <a:br>
              <a:rPr lang="en-US" sz="1800" dirty="0"/>
            </a:br>
            <a:r>
              <a:rPr lang="en-US" sz="1800" dirty="0"/>
              <a:t>                                                                 </a:t>
            </a:r>
            <a:r>
              <a:rPr lang="en-US" sz="1800" dirty="0" err="1"/>
              <a:t>grotere</a:t>
            </a:r>
            <a:r>
              <a:rPr lang="en-US" sz="1800" dirty="0"/>
              <a:t> </a:t>
            </a:r>
            <a:r>
              <a:rPr lang="en-US" sz="1800" dirty="0" err="1"/>
              <a:t>kans</a:t>
            </a:r>
            <a:r>
              <a:rPr lang="en-US" sz="1800" dirty="0"/>
              <a:t> op </a:t>
            </a:r>
            <a:r>
              <a:rPr lang="en-US" sz="1800" dirty="0" err="1"/>
              <a:t>spijbelen</a:t>
            </a:r>
            <a:r>
              <a:rPr lang="en-US" sz="1800" dirty="0"/>
              <a:t>, </a:t>
            </a:r>
            <a:r>
              <a:rPr lang="en-US" sz="1800" dirty="0" err="1"/>
              <a:t>antisociaal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agressief</a:t>
            </a:r>
            <a:r>
              <a:rPr lang="en-US" sz="1800" dirty="0"/>
              <a:t> </a:t>
            </a:r>
            <a:r>
              <a:rPr lang="en-US" sz="1800" dirty="0" err="1"/>
              <a:t>gedrag</a:t>
            </a:r>
            <a:r>
              <a:rPr lang="en-US" sz="1800" dirty="0"/>
              <a:t>);</a:t>
            </a:r>
          </a:p>
          <a:p>
            <a:pPr>
              <a:buFontTx/>
              <a:buChar char="-"/>
            </a:pPr>
            <a:r>
              <a:rPr lang="en-US" dirty="0" err="1"/>
              <a:t>Psychische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gevolg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onveilige</a:t>
            </a:r>
            <a:r>
              <a:rPr lang="en-US" dirty="0"/>
              <a:t> </a:t>
            </a:r>
            <a:r>
              <a:rPr lang="en-US" dirty="0" err="1"/>
              <a:t>opvoeding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Foute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/ </a:t>
            </a:r>
            <a:r>
              <a:rPr lang="en-US" dirty="0" err="1"/>
              <a:t>Groepsdruk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Alcohol-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drugsgebruik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194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6A5BE-92C7-DC27-8380-C8F27EF42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H3.1: Wie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crimineel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85D9D0-C856-E1B2-C56D-110C84FD4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Beschermende</a:t>
            </a:r>
            <a:r>
              <a:rPr lang="en-US" b="1" dirty="0"/>
              <a:t> </a:t>
            </a:r>
            <a:r>
              <a:rPr lang="en-US" b="1" dirty="0" err="1"/>
              <a:t>factoren</a:t>
            </a:r>
            <a:br>
              <a:rPr lang="en-US" b="1" dirty="0"/>
            </a:br>
            <a:r>
              <a:rPr lang="en-US" dirty="0" err="1"/>
              <a:t>Eigenschappen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omstandigheden</a:t>
            </a:r>
            <a:r>
              <a:rPr lang="en-US" dirty="0"/>
              <a:t> die de </a:t>
            </a:r>
            <a:r>
              <a:rPr lang="en-US" dirty="0" err="1"/>
              <a:t>kans</a:t>
            </a:r>
            <a:r>
              <a:rPr lang="en-US" dirty="0"/>
              <a:t> op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juist</a:t>
            </a:r>
            <a:r>
              <a:rPr lang="en-US" dirty="0"/>
              <a:t> </a:t>
            </a:r>
            <a:r>
              <a:rPr lang="en-US" dirty="0" err="1"/>
              <a:t>verkleinen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>
              <a:buFontTx/>
              <a:buChar char="-"/>
            </a:pP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onderwijs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(</a:t>
            </a:r>
            <a:r>
              <a:rPr lang="en-US" dirty="0" err="1"/>
              <a:t>liefdes</a:t>
            </a:r>
            <a:r>
              <a:rPr lang="en-US" dirty="0"/>
              <a:t>-) </a:t>
            </a:r>
            <a:r>
              <a:rPr lang="en-US" dirty="0" err="1"/>
              <a:t>relatie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gezin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vaardigheden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vaardigheden</a:t>
            </a:r>
            <a:r>
              <a:rPr lang="en-US" dirty="0"/>
              <a:t> om met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communiceren</a:t>
            </a:r>
            <a:r>
              <a:rPr lang="en-US" dirty="0"/>
              <a:t>. </a:t>
            </a:r>
            <a:br>
              <a:rPr lang="en-US" dirty="0"/>
            </a:br>
            <a:r>
              <a:rPr lang="en-US" sz="2200" dirty="0"/>
              <a:t>Met </a:t>
            </a:r>
            <a:r>
              <a:rPr lang="en-US" sz="2200" dirty="0" err="1"/>
              <a:t>goede</a:t>
            </a:r>
            <a:r>
              <a:rPr lang="en-US" sz="2200" dirty="0"/>
              <a:t> </a:t>
            </a:r>
            <a:r>
              <a:rPr lang="en-US" sz="2200" dirty="0" err="1"/>
              <a:t>sociale</a:t>
            </a:r>
            <a:r>
              <a:rPr lang="en-US" sz="2200" dirty="0"/>
              <a:t> </a:t>
            </a:r>
            <a:r>
              <a:rPr lang="en-US" sz="2200" dirty="0" err="1"/>
              <a:t>vaardigheden</a:t>
            </a:r>
            <a:r>
              <a:rPr lang="en-US" sz="2200" dirty="0"/>
              <a:t> </a:t>
            </a:r>
            <a:r>
              <a:rPr lang="en-US" sz="2200" dirty="0" err="1"/>
              <a:t>vind</a:t>
            </a:r>
            <a:r>
              <a:rPr lang="en-US" sz="2200" dirty="0"/>
              <a:t> je </a:t>
            </a:r>
            <a:r>
              <a:rPr lang="en-US" sz="2200" dirty="0" err="1"/>
              <a:t>sneller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baan</a:t>
            </a:r>
            <a:r>
              <a:rPr lang="en-US" sz="2200" dirty="0"/>
              <a:t>, </a:t>
            </a:r>
            <a:r>
              <a:rPr lang="en-US" sz="2200" dirty="0" err="1"/>
              <a:t>maak</a:t>
            </a:r>
            <a:r>
              <a:rPr lang="en-US" sz="2200" dirty="0"/>
              <a:t> je </a:t>
            </a:r>
            <a:r>
              <a:rPr lang="en-US" sz="2200" dirty="0" err="1"/>
              <a:t>vrienden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krijg</a:t>
            </a:r>
            <a:r>
              <a:rPr lang="en-US" sz="2200" dirty="0"/>
              <a:t> je </a:t>
            </a:r>
            <a:r>
              <a:rPr lang="en-US" sz="2200" dirty="0" err="1"/>
              <a:t>gemakkelijker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hechte</a:t>
            </a:r>
            <a:r>
              <a:rPr lang="en-US" sz="2200" dirty="0"/>
              <a:t> </a:t>
            </a:r>
            <a:r>
              <a:rPr lang="en-US" sz="2200" dirty="0" err="1"/>
              <a:t>relatie</a:t>
            </a:r>
            <a:r>
              <a:rPr lang="en-US" sz="2200" dirty="0"/>
              <a:t>. </a:t>
            </a:r>
            <a:r>
              <a:rPr lang="en-US" sz="2200" dirty="0" err="1"/>
              <a:t>Mensen</a:t>
            </a:r>
            <a:r>
              <a:rPr lang="en-US" sz="2200" dirty="0"/>
              <a:t> die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sterke</a:t>
            </a:r>
            <a:r>
              <a:rPr lang="en-US" sz="2200" dirty="0"/>
              <a:t> band </a:t>
            </a:r>
            <a:r>
              <a:rPr lang="en-US" sz="2200" dirty="0" err="1"/>
              <a:t>hebben</a:t>
            </a:r>
            <a:r>
              <a:rPr lang="en-US" sz="2200" dirty="0"/>
              <a:t> met </a:t>
            </a:r>
            <a:r>
              <a:rPr lang="en-US" sz="2200" dirty="0" err="1"/>
              <a:t>andere</a:t>
            </a:r>
            <a:r>
              <a:rPr lang="en-US" sz="2200" dirty="0"/>
              <a:t> </a:t>
            </a:r>
            <a:r>
              <a:rPr lang="en-US" sz="2200" dirty="0" err="1"/>
              <a:t>mensen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vertrouwen</a:t>
            </a:r>
            <a:r>
              <a:rPr lang="en-US" sz="2200" dirty="0"/>
              <a:t> </a:t>
            </a:r>
            <a:r>
              <a:rPr lang="en-US" sz="2200" dirty="0" err="1"/>
              <a:t>hebben</a:t>
            </a:r>
            <a:r>
              <a:rPr lang="en-US" sz="2200" dirty="0"/>
              <a:t> in de </a:t>
            </a:r>
            <a:r>
              <a:rPr lang="en-US" sz="2200" dirty="0" err="1"/>
              <a:t>maatschappij</a:t>
            </a:r>
            <a:r>
              <a:rPr lang="en-US" sz="2200" dirty="0"/>
              <a:t>, </a:t>
            </a:r>
            <a:r>
              <a:rPr lang="en-US" sz="2200" dirty="0" err="1"/>
              <a:t>worden</a:t>
            </a:r>
            <a:r>
              <a:rPr lang="en-US" sz="2200" dirty="0"/>
              <a:t> minder </a:t>
            </a:r>
            <a:r>
              <a:rPr lang="en-US" sz="2200" dirty="0" err="1"/>
              <a:t>snel</a:t>
            </a:r>
            <a:r>
              <a:rPr lang="en-US" sz="2200" dirty="0"/>
              <a:t> </a:t>
            </a:r>
            <a:r>
              <a:rPr lang="en-US" sz="2200" dirty="0" err="1"/>
              <a:t>crimineel</a:t>
            </a:r>
            <a:r>
              <a:rPr lang="en-US" sz="2200" dirty="0"/>
              <a:t>. 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04618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58966-6868-B6DC-5398-DFF3A9A82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recidivisme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CE70B-F5FB-E469-CA0F-DB1F2F5D3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Recidivisme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persoon</a:t>
            </a:r>
            <a:r>
              <a:rPr lang="en-US" dirty="0"/>
              <a:t> die steeds </a:t>
            </a:r>
            <a:r>
              <a:rPr lang="en-US" dirty="0" err="1"/>
              <a:t>opnieuw</a:t>
            </a:r>
            <a:r>
              <a:rPr lang="en-US" dirty="0"/>
              <a:t> </a:t>
            </a:r>
            <a:r>
              <a:rPr lang="en-US" dirty="0" err="1"/>
              <a:t>strafbare</a:t>
            </a:r>
            <a:r>
              <a:rPr lang="en-US" dirty="0"/>
              <a:t> </a:t>
            </a:r>
            <a:r>
              <a:rPr lang="en-US" dirty="0" err="1"/>
              <a:t>feiten</a:t>
            </a:r>
            <a:r>
              <a:rPr lang="en-US" dirty="0"/>
              <a:t> </a:t>
            </a:r>
            <a:r>
              <a:rPr lang="en-US" dirty="0" err="1"/>
              <a:t>pleegt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Van alle </a:t>
            </a:r>
            <a:r>
              <a:rPr lang="en-US" dirty="0" err="1"/>
              <a:t>opgroeiende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is </a:t>
            </a:r>
            <a:r>
              <a:rPr lang="en-US" dirty="0" err="1"/>
              <a:t>ongeveer</a:t>
            </a:r>
            <a:r>
              <a:rPr lang="en-US" dirty="0"/>
              <a:t> 5% recidivist.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Synoniemen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recidivist:</a:t>
            </a:r>
          </a:p>
          <a:p>
            <a:pPr>
              <a:buFontTx/>
              <a:buChar char="-"/>
            </a:pPr>
            <a:r>
              <a:rPr lang="en-US" dirty="0" err="1"/>
              <a:t>draaideurcrimineel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Herhalingsmisdadiger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691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08EE46-E186-563C-91D0-DCC4075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3.2: </a:t>
            </a:r>
            <a:r>
              <a:rPr lang="en-US" dirty="0" err="1"/>
              <a:t>Theorieën</a:t>
            </a:r>
            <a:r>
              <a:rPr lang="en-US" dirty="0"/>
              <a:t> over </a:t>
            </a:r>
            <a:r>
              <a:rPr lang="en-US" dirty="0" err="1"/>
              <a:t>criminaliteit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9A5522-2704-E592-D338-3DEFF6F8E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bestaan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theorieën</a:t>
            </a:r>
            <a:r>
              <a:rPr lang="en-US" dirty="0"/>
              <a:t> die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of het </a:t>
            </a:r>
            <a:r>
              <a:rPr lang="en-US" dirty="0" err="1"/>
              <a:t>uitblijven</a:t>
            </a:r>
            <a:r>
              <a:rPr lang="en-US" dirty="0"/>
              <a:t> </a:t>
            </a:r>
            <a:r>
              <a:rPr lang="en-US" dirty="0" err="1"/>
              <a:t>daarvan</a:t>
            </a:r>
            <a:r>
              <a:rPr lang="en-US" dirty="0"/>
              <a:t> </a:t>
            </a:r>
            <a:r>
              <a:rPr lang="en-US" dirty="0" err="1"/>
              <a:t>proberen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verklaren</a:t>
            </a:r>
            <a:r>
              <a:rPr lang="en-US" dirty="0"/>
              <a:t>.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aangeleerd</a:t>
            </a:r>
            <a:r>
              <a:rPr lang="en-US" dirty="0"/>
              <a:t>- </a:t>
            </a:r>
            <a:r>
              <a:rPr lang="en-US" dirty="0" err="1"/>
              <a:t>gedragtheorie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bindingstheorie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rationele</a:t>
            </a:r>
            <a:r>
              <a:rPr lang="en-US" dirty="0"/>
              <a:t>- </a:t>
            </a:r>
            <a:r>
              <a:rPr lang="en-US" dirty="0" err="1"/>
              <a:t>keuzetheorie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etikettentheorie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anomietheorie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neutraliseringstheorie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Nut van de </a:t>
            </a:r>
            <a:r>
              <a:rPr lang="en-US" dirty="0" err="1"/>
              <a:t>theorieën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Als je </a:t>
            </a:r>
            <a:r>
              <a:rPr lang="en-US" dirty="0" err="1"/>
              <a:t>weet</a:t>
            </a:r>
            <a:r>
              <a:rPr lang="en-US" dirty="0"/>
              <a:t> wat de </a:t>
            </a:r>
            <a:r>
              <a:rPr lang="en-US" dirty="0" err="1"/>
              <a:t>oorzaak</a:t>
            </a:r>
            <a:r>
              <a:rPr lang="en-US" dirty="0"/>
              <a:t> is van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betere</a:t>
            </a:r>
            <a:r>
              <a:rPr lang="en-US" dirty="0"/>
              <a:t>/ </a:t>
            </a:r>
            <a:r>
              <a:rPr lang="en-US" dirty="0" err="1"/>
              <a:t>gerichtere</a:t>
            </a:r>
            <a:r>
              <a:rPr lang="en-US" dirty="0"/>
              <a:t> </a:t>
            </a:r>
            <a:r>
              <a:rPr lang="en-US" dirty="0" err="1"/>
              <a:t>oplossing</a:t>
            </a:r>
            <a:r>
              <a:rPr lang="en-US" dirty="0"/>
              <a:t> </a:t>
            </a:r>
            <a:r>
              <a:rPr lang="en-US" dirty="0" err="1"/>
              <a:t>bedenken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inzetten</a:t>
            </a:r>
            <a:r>
              <a:rPr lang="en-US" dirty="0"/>
              <a:t> om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voorkomen</a:t>
            </a:r>
            <a:r>
              <a:rPr lang="en-US" dirty="0"/>
              <a:t>/ </a:t>
            </a:r>
            <a:r>
              <a:rPr lang="en-US" dirty="0" err="1"/>
              <a:t>bestrijden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3803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E2F4F-7D15-40FA-EC6C-B9B051BAF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aangeleerd</a:t>
            </a:r>
            <a:r>
              <a:rPr lang="en-US" dirty="0"/>
              <a:t>- </a:t>
            </a:r>
            <a:r>
              <a:rPr lang="en-US" dirty="0" err="1"/>
              <a:t>gedragtheorie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6391AC-9D0D-8584-A612-D744C22D5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Bedenker</a:t>
            </a:r>
            <a:r>
              <a:rPr lang="en-US" dirty="0"/>
              <a:t> Edwin Sutherland;</a:t>
            </a:r>
          </a:p>
          <a:p>
            <a:r>
              <a:rPr lang="en-US" dirty="0" err="1"/>
              <a:t>Criminele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slechter</a:t>
            </a:r>
            <a:r>
              <a:rPr lang="en-US" dirty="0"/>
              <a:t> dan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ze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verkeerd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aangeleerd</a:t>
            </a:r>
            <a:r>
              <a:rPr lang="en-US" dirty="0"/>
              <a:t>;</a:t>
            </a:r>
          </a:p>
          <a:p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overgedragen</a:t>
            </a:r>
            <a:r>
              <a:rPr lang="en-US" dirty="0"/>
              <a:t> van de </a:t>
            </a:r>
            <a:r>
              <a:rPr lang="en-US" dirty="0" err="1"/>
              <a:t>ene</a:t>
            </a:r>
            <a:r>
              <a:rPr lang="en-US" dirty="0"/>
              <a:t> </a:t>
            </a:r>
            <a:r>
              <a:rPr lang="en-US" dirty="0" err="1"/>
              <a:t>persoon</a:t>
            </a:r>
            <a:r>
              <a:rPr lang="en-US" dirty="0"/>
              <a:t> op de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persoon</a:t>
            </a:r>
            <a:r>
              <a:rPr lang="en-US" dirty="0"/>
              <a:t>;</a:t>
            </a:r>
          </a:p>
          <a:p>
            <a:r>
              <a:rPr lang="en-US" dirty="0"/>
              <a:t>Het </a:t>
            </a:r>
            <a:r>
              <a:rPr lang="en-US" dirty="0" err="1"/>
              <a:t>gezin</a:t>
            </a:r>
            <a:r>
              <a:rPr lang="en-US" dirty="0"/>
              <a:t>, de </a:t>
            </a:r>
            <a:r>
              <a:rPr lang="en-US" dirty="0" err="1"/>
              <a:t>buurt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vriendengroep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bepalend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aangeleerd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van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theorie</a:t>
            </a:r>
            <a:r>
              <a:rPr lang="en-US" dirty="0"/>
              <a:t> </a:t>
            </a:r>
            <a:r>
              <a:rPr lang="en-US" dirty="0" err="1"/>
              <a:t>stelt</a:t>
            </a:r>
            <a:r>
              <a:rPr lang="en-US" dirty="0"/>
              <a:t> dan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het </a:t>
            </a:r>
            <a:r>
              <a:rPr lang="en-US" dirty="0" err="1"/>
              <a:t>beter</a:t>
            </a:r>
            <a:r>
              <a:rPr lang="en-US" dirty="0"/>
              <a:t> is </a:t>
            </a:r>
            <a:r>
              <a:rPr lang="en-US" dirty="0" err="1"/>
              <a:t>taakstraffen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 in </a:t>
            </a:r>
            <a:r>
              <a:rPr lang="en-US" dirty="0" err="1"/>
              <a:t>plaats</a:t>
            </a:r>
            <a:r>
              <a:rPr lang="en-US" dirty="0"/>
              <a:t> van </a:t>
            </a:r>
            <a:r>
              <a:rPr lang="en-US" dirty="0" err="1"/>
              <a:t>kortdurende</a:t>
            </a:r>
            <a:r>
              <a:rPr lang="en-US" dirty="0"/>
              <a:t> </a:t>
            </a:r>
            <a:r>
              <a:rPr lang="en-US" dirty="0" err="1"/>
              <a:t>gevangenisstraffen</a:t>
            </a:r>
            <a:r>
              <a:rPr lang="en-US" dirty="0"/>
              <a:t>, </a:t>
            </a:r>
            <a:r>
              <a:rPr lang="en-US" dirty="0" err="1"/>
              <a:t>omdat</a:t>
            </a:r>
            <a:r>
              <a:rPr lang="en-US" dirty="0"/>
              <a:t> je in de </a:t>
            </a:r>
            <a:r>
              <a:rPr lang="en-US" dirty="0" err="1"/>
              <a:t>gevangenis</a:t>
            </a:r>
            <a:r>
              <a:rPr lang="en-US" dirty="0"/>
              <a:t> </a:t>
            </a:r>
            <a:r>
              <a:rPr lang="en-US" dirty="0" err="1"/>
              <a:t>vooral</a:t>
            </a:r>
            <a:r>
              <a:rPr lang="en-US" dirty="0"/>
              <a:t> in </a:t>
            </a:r>
            <a:r>
              <a:rPr lang="en-US" dirty="0" err="1"/>
              <a:t>aanraking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met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vertoond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leren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/ </a:t>
            </a:r>
            <a:r>
              <a:rPr lang="en-US" dirty="0" err="1"/>
              <a:t>gevangenen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1447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784F4-6F5E-CBB6-8676-CC364B3F1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bindingstheorie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4899EC-A0AC-EB30-D49D-0B0997219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Bedenker</a:t>
            </a:r>
            <a:r>
              <a:rPr lang="en-US" dirty="0"/>
              <a:t> is Hirschi;</a:t>
            </a:r>
          </a:p>
          <a:p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bindingen</a:t>
            </a:r>
            <a:r>
              <a:rPr lang="en-US" dirty="0"/>
              <a:t> met </a:t>
            </a:r>
            <a:r>
              <a:rPr lang="en-US" dirty="0" err="1"/>
              <a:t>gezin</a:t>
            </a:r>
            <a:r>
              <a:rPr lang="en-US" dirty="0"/>
              <a:t>, </a:t>
            </a:r>
            <a:r>
              <a:rPr lang="en-US" dirty="0" err="1"/>
              <a:t>familie</a:t>
            </a:r>
            <a:r>
              <a:rPr lang="en-US" dirty="0"/>
              <a:t>, </a:t>
            </a:r>
            <a:r>
              <a:rPr lang="en-US" dirty="0" err="1"/>
              <a:t>vrienden</a:t>
            </a:r>
            <a:r>
              <a:rPr lang="en-US" dirty="0"/>
              <a:t>, </a:t>
            </a:r>
            <a:r>
              <a:rPr lang="en-US" dirty="0" err="1"/>
              <a:t>klasgenoten</a:t>
            </a:r>
            <a:r>
              <a:rPr lang="en-US" dirty="0"/>
              <a:t>, college’s etc.;</a:t>
            </a:r>
          </a:p>
          <a:p>
            <a:r>
              <a:rPr lang="en-US" dirty="0" err="1"/>
              <a:t>Sterke</a:t>
            </a:r>
            <a:r>
              <a:rPr lang="en-US" dirty="0"/>
              <a:t> </a:t>
            </a:r>
            <a:r>
              <a:rPr lang="en-US" dirty="0" err="1"/>
              <a:t>bindingen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ervoor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plegen</a:t>
            </a:r>
            <a:r>
              <a:rPr lang="en-US" dirty="0"/>
              <a:t>,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sterke</a:t>
            </a:r>
            <a:r>
              <a:rPr lang="en-US" dirty="0"/>
              <a:t> </a:t>
            </a:r>
            <a:r>
              <a:rPr lang="en-US" dirty="0" err="1"/>
              <a:t>bindingen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kwijt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raken</a:t>
            </a:r>
            <a:r>
              <a:rPr lang="en-US" dirty="0"/>
              <a:t>;</a:t>
            </a:r>
          </a:p>
          <a:p>
            <a:endParaRPr lang="en-US" dirty="0"/>
          </a:p>
          <a:p>
            <a:pPr>
              <a:buFontTx/>
              <a:buChar char="-"/>
            </a:pPr>
            <a:r>
              <a:rPr lang="en-US" sz="2600" dirty="0" err="1"/>
              <a:t>Mensen</a:t>
            </a:r>
            <a:r>
              <a:rPr lang="en-US" sz="2600" dirty="0"/>
              <a:t> </a:t>
            </a:r>
            <a:r>
              <a:rPr lang="en-US" sz="2600" dirty="0" err="1"/>
              <a:t>zonder</a:t>
            </a:r>
            <a:r>
              <a:rPr lang="en-US" sz="2600" dirty="0"/>
              <a:t> </a:t>
            </a:r>
            <a:r>
              <a:rPr lang="en-US" sz="2600" dirty="0" err="1"/>
              <a:t>opleiding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/ of </a:t>
            </a:r>
            <a:r>
              <a:rPr lang="en-US" sz="2600" dirty="0" err="1"/>
              <a:t>werk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/of </a:t>
            </a:r>
            <a:r>
              <a:rPr lang="en-US" sz="2600" dirty="0" err="1"/>
              <a:t>een</a:t>
            </a:r>
            <a:r>
              <a:rPr lang="en-US" sz="2600" dirty="0"/>
              <a:t> </a:t>
            </a:r>
            <a:r>
              <a:rPr lang="en-US" sz="2600" dirty="0" err="1"/>
              <a:t>relatie</a:t>
            </a:r>
            <a:r>
              <a:rPr lang="en-US" sz="2600" dirty="0"/>
              <a:t> </a:t>
            </a:r>
            <a:r>
              <a:rPr lang="en-US" sz="2600" dirty="0" err="1"/>
              <a:t>hebben</a:t>
            </a:r>
            <a:r>
              <a:rPr lang="en-US" sz="2600" dirty="0"/>
              <a:t> – </a:t>
            </a:r>
            <a:r>
              <a:rPr lang="en-US" sz="2600" dirty="0" err="1"/>
              <a:t>mogelijk</a:t>
            </a:r>
            <a:r>
              <a:rPr lang="en-US" sz="2600" dirty="0"/>
              <a:t>- minder </a:t>
            </a:r>
            <a:r>
              <a:rPr lang="en-US" sz="2600" dirty="0" err="1"/>
              <a:t>sterke</a:t>
            </a:r>
            <a:r>
              <a:rPr lang="en-US" sz="2600" dirty="0"/>
              <a:t> </a:t>
            </a:r>
            <a:r>
              <a:rPr lang="en-US" sz="2600" dirty="0" err="1"/>
              <a:t>bindingen</a:t>
            </a:r>
            <a:r>
              <a:rPr lang="en-US" sz="2600" dirty="0"/>
              <a:t> </a:t>
            </a:r>
            <a:r>
              <a:rPr lang="en-US" sz="2600" dirty="0" err="1"/>
              <a:t>waardoor</a:t>
            </a:r>
            <a:r>
              <a:rPr lang="en-US" sz="2600" dirty="0"/>
              <a:t> er </a:t>
            </a:r>
            <a:r>
              <a:rPr lang="en-US" sz="2600" dirty="0" err="1"/>
              <a:t>een</a:t>
            </a:r>
            <a:r>
              <a:rPr lang="en-US" sz="2600" dirty="0"/>
              <a:t> </a:t>
            </a:r>
            <a:r>
              <a:rPr lang="en-US" sz="2600" dirty="0" err="1"/>
              <a:t>grotere</a:t>
            </a:r>
            <a:r>
              <a:rPr lang="en-US" sz="2600" dirty="0"/>
              <a:t> </a:t>
            </a:r>
            <a:r>
              <a:rPr lang="en-US" sz="2600" dirty="0" err="1"/>
              <a:t>kans</a:t>
            </a:r>
            <a:r>
              <a:rPr lang="en-US" sz="2600" dirty="0"/>
              <a:t> is op </a:t>
            </a:r>
            <a:r>
              <a:rPr lang="en-US" sz="2600" dirty="0" err="1"/>
              <a:t>crimineel</a:t>
            </a:r>
            <a:r>
              <a:rPr lang="en-US" sz="2600" dirty="0"/>
              <a:t> </a:t>
            </a:r>
            <a:r>
              <a:rPr lang="en-US" sz="2600" dirty="0" err="1"/>
              <a:t>gedrag</a:t>
            </a:r>
            <a:r>
              <a:rPr lang="en-US" sz="2600" dirty="0"/>
              <a:t>;</a:t>
            </a:r>
          </a:p>
          <a:p>
            <a:pPr>
              <a:buFontTx/>
              <a:buChar char="-"/>
            </a:pPr>
            <a:r>
              <a:rPr lang="en-US" sz="2600" dirty="0" err="1"/>
              <a:t>Voor</a:t>
            </a:r>
            <a:r>
              <a:rPr lang="en-US" sz="2600" dirty="0"/>
              <a:t> ex- </a:t>
            </a:r>
            <a:r>
              <a:rPr lang="en-US" sz="2600" dirty="0" err="1"/>
              <a:t>criminelen</a:t>
            </a:r>
            <a:r>
              <a:rPr lang="en-US" sz="2600" dirty="0"/>
              <a:t> </a:t>
            </a:r>
            <a:r>
              <a:rPr lang="en-US" sz="2600" dirty="0" err="1"/>
              <a:t>geldt</a:t>
            </a:r>
            <a:r>
              <a:rPr lang="en-US" sz="2600" dirty="0"/>
              <a:t> </a:t>
            </a:r>
            <a:r>
              <a:rPr lang="en-US" sz="2600" dirty="0" err="1"/>
              <a:t>dat</a:t>
            </a:r>
            <a:r>
              <a:rPr lang="en-US" sz="2600" dirty="0"/>
              <a:t> de </a:t>
            </a:r>
            <a:r>
              <a:rPr lang="en-US" sz="2600" dirty="0" err="1"/>
              <a:t>overheid</a:t>
            </a:r>
            <a:r>
              <a:rPr lang="en-US" sz="2600" dirty="0"/>
              <a:t> </a:t>
            </a:r>
            <a:r>
              <a:rPr lang="en-US" sz="2600" dirty="0" err="1"/>
              <a:t>moet</a:t>
            </a:r>
            <a:r>
              <a:rPr lang="en-US" sz="2600" dirty="0"/>
              <a:t> </a:t>
            </a:r>
            <a:r>
              <a:rPr lang="en-US" sz="2600" dirty="0" err="1"/>
              <a:t>helpen</a:t>
            </a:r>
            <a:r>
              <a:rPr lang="en-US" sz="2600" dirty="0"/>
              <a:t> </a:t>
            </a:r>
            <a:r>
              <a:rPr lang="en-US" sz="2600" dirty="0" err="1"/>
              <a:t>bij</a:t>
            </a:r>
            <a:r>
              <a:rPr lang="en-US" sz="2600" dirty="0"/>
              <a:t> het </a:t>
            </a:r>
            <a:r>
              <a:rPr lang="en-US" sz="2600" dirty="0" err="1"/>
              <a:t>herstellen</a:t>
            </a:r>
            <a:r>
              <a:rPr lang="en-US" sz="2600" dirty="0"/>
              <a:t> van </a:t>
            </a:r>
            <a:r>
              <a:rPr lang="en-US" sz="2600" dirty="0" err="1"/>
              <a:t>bindingen</a:t>
            </a:r>
            <a:r>
              <a:rPr lang="en-US" sz="2600" dirty="0"/>
              <a:t>. </a:t>
            </a:r>
            <a:r>
              <a:rPr lang="en-US" sz="2600" dirty="0" err="1"/>
              <a:t>Bv</a:t>
            </a:r>
            <a:r>
              <a:rPr lang="en-US" sz="2600" dirty="0"/>
              <a:t>. door </a:t>
            </a:r>
            <a:r>
              <a:rPr lang="en-US" sz="2600" dirty="0" err="1"/>
              <a:t>scholing</a:t>
            </a:r>
            <a:r>
              <a:rPr lang="en-US" sz="2600" dirty="0"/>
              <a:t> </a:t>
            </a:r>
            <a:r>
              <a:rPr lang="en-US" sz="2600" dirty="0" err="1"/>
              <a:t>aan</a:t>
            </a:r>
            <a:r>
              <a:rPr lang="en-US" sz="2600" dirty="0"/>
              <a:t> </a:t>
            </a:r>
            <a:r>
              <a:rPr lang="en-US" sz="2600" dirty="0" err="1"/>
              <a:t>te</a:t>
            </a:r>
            <a:r>
              <a:rPr lang="en-US" sz="2600" dirty="0"/>
              <a:t> </a:t>
            </a:r>
            <a:r>
              <a:rPr lang="en-US" sz="2600" dirty="0" err="1"/>
              <a:t>bieden</a:t>
            </a:r>
            <a:r>
              <a:rPr lang="en-US" sz="2600" dirty="0"/>
              <a:t>, stages </a:t>
            </a:r>
            <a:r>
              <a:rPr lang="en-US" sz="2600" dirty="0" err="1"/>
              <a:t>aan</a:t>
            </a:r>
            <a:r>
              <a:rPr lang="en-US" sz="2600" dirty="0"/>
              <a:t> </a:t>
            </a:r>
            <a:r>
              <a:rPr lang="en-US" sz="2600" dirty="0" err="1"/>
              <a:t>te</a:t>
            </a:r>
            <a:r>
              <a:rPr lang="en-US" sz="2600" dirty="0"/>
              <a:t> </a:t>
            </a:r>
            <a:r>
              <a:rPr lang="en-US" sz="2600" dirty="0" err="1"/>
              <a:t>bieden</a:t>
            </a:r>
            <a:r>
              <a:rPr lang="en-US" sz="2600" dirty="0"/>
              <a:t>, </a:t>
            </a:r>
            <a:r>
              <a:rPr lang="en-US" sz="2600" dirty="0" err="1"/>
              <a:t>te</a:t>
            </a:r>
            <a:r>
              <a:rPr lang="en-US" sz="2600" dirty="0"/>
              <a:t> </a:t>
            </a:r>
            <a:r>
              <a:rPr lang="en-US" sz="2600" dirty="0" err="1"/>
              <a:t>begeleiden</a:t>
            </a:r>
            <a:r>
              <a:rPr lang="en-US" sz="2600" dirty="0"/>
              <a:t> </a:t>
            </a:r>
            <a:r>
              <a:rPr lang="en-US" sz="2600" dirty="0" err="1"/>
              <a:t>naar</a:t>
            </a:r>
            <a:r>
              <a:rPr lang="en-US" sz="2600" dirty="0"/>
              <a:t> </a:t>
            </a:r>
            <a:r>
              <a:rPr lang="en-US" sz="2600" dirty="0" err="1"/>
              <a:t>werk</a:t>
            </a:r>
            <a:r>
              <a:rPr lang="en-US" sz="2600" dirty="0"/>
              <a:t> </a:t>
            </a:r>
            <a:r>
              <a:rPr lang="en-US" sz="2600" dirty="0" err="1"/>
              <a:t>voor</a:t>
            </a:r>
            <a:r>
              <a:rPr lang="en-US" sz="2600" dirty="0"/>
              <a:t> </a:t>
            </a:r>
            <a:r>
              <a:rPr lang="en-US" sz="2600" dirty="0" err="1"/>
              <a:t>een</a:t>
            </a:r>
            <a:r>
              <a:rPr lang="en-US" sz="2600" dirty="0"/>
              <a:t> ex- </a:t>
            </a:r>
            <a:r>
              <a:rPr lang="en-US" sz="2600" dirty="0" err="1"/>
              <a:t>gedetineerde</a:t>
            </a:r>
            <a:r>
              <a:rPr lang="en-US" sz="2600" dirty="0"/>
              <a:t>.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9076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19188-6996-A08F-D158-572F4583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rationele</a:t>
            </a:r>
            <a:r>
              <a:rPr lang="en-US" dirty="0"/>
              <a:t>- </a:t>
            </a:r>
            <a:r>
              <a:rPr lang="en-US" dirty="0" err="1"/>
              <a:t>keuzetheorie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00D103-2D5A-0288-23F0-BFE1A4BCE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Bedenker</a:t>
            </a:r>
            <a:r>
              <a:rPr lang="en-US" dirty="0"/>
              <a:t> is Marcus Felson </a:t>
            </a:r>
            <a:r>
              <a:rPr lang="en-US" dirty="0" err="1"/>
              <a:t>en</a:t>
            </a:r>
            <a:r>
              <a:rPr lang="en-US" dirty="0"/>
              <a:t> was </a:t>
            </a:r>
            <a:r>
              <a:rPr lang="en-US" dirty="0" err="1"/>
              <a:t>econoom</a:t>
            </a:r>
            <a:r>
              <a:rPr lang="en-US" dirty="0"/>
              <a:t>;</a:t>
            </a:r>
          </a:p>
          <a:p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bekijken</a:t>
            </a:r>
            <a:r>
              <a:rPr lang="en-US" dirty="0"/>
              <a:t> </a:t>
            </a:r>
            <a:r>
              <a:rPr lang="en-US" dirty="0" err="1"/>
              <a:t>eerst</a:t>
            </a:r>
            <a:r>
              <a:rPr lang="en-US" dirty="0"/>
              <a:t> de </a:t>
            </a:r>
            <a:r>
              <a:rPr lang="en-US" dirty="0" err="1"/>
              <a:t>voordelen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nadelen</a:t>
            </a:r>
            <a:r>
              <a:rPr lang="en-US" dirty="0"/>
              <a:t> van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;</a:t>
            </a:r>
          </a:p>
          <a:p>
            <a:r>
              <a:rPr lang="en-US" dirty="0" err="1"/>
              <a:t>Wanneer</a:t>
            </a:r>
            <a:r>
              <a:rPr lang="en-US" dirty="0"/>
              <a:t> de </a:t>
            </a:r>
            <a:r>
              <a:rPr lang="en-US" dirty="0" err="1"/>
              <a:t>voordelen</a:t>
            </a:r>
            <a:r>
              <a:rPr lang="en-US" dirty="0"/>
              <a:t> van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hoger</a:t>
            </a:r>
            <a:r>
              <a:rPr lang="en-US" dirty="0"/>
              <a:t>/ </a:t>
            </a:r>
            <a:r>
              <a:rPr lang="en-US" dirty="0" err="1"/>
              <a:t>groter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dan de </a:t>
            </a:r>
            <a:r>
              <a:rPr lang="en-US" dirty="0" err="1"/>
              <a:t>nadelen</a:t>
            </a:r>
            <a:r>
              <a:rPr lang="en-US" dirty="0"/>
              <a:t>,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bereid</a:t>
            </a:r>
            <a:r>
              <a:rPr lang="en-US" dirty="0"/>
              <a:t> om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gedrag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vertonen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Criminele</a:t>
            </a:r>
            <a:r>
              <a:rPr lang="en-US" dirty="0"/>
              <a:t> </a:t>
            </a:r>
            <a:r>
              <a:rPr lang="en-US" dirty="0" err="1"/>
              <a:t>wegen</a:t>
            </a:r>
            <a:r>
              <a:rPr lang="en-US" dirty="0"/>
              <a:t> de </a:t>
            </a:r>
            <a:r>
              <a:rPr lang="en-US" dirty="0" err="1"/>
              <a:t>opbrengsten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de </a:t>
            </a:r>
            <a:r>
              <a:rPr lang="en-US" dirty="0" err="1"/>
              <a:t>risico’s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sz="2000" dirty="0"/>
              <a:t>Risico’s: </a:t>
            </a:r>
            <a:r>
              <a:rPr lang="en-US" sz="2000" dirty="0" err="1"/>
              <a:t>hoeveel</a:t>
            </a:r>
            <a:r>
              <a:rPr lang="en-US" sz="2000" dirty="0"/>
              <a:t> </a:t>
            </a:r>
            <a:r>
              <a:rPr lang="en-US" sz="2000" dirty="0" err="1"/>
              <a:t>bewaking</a:t>
            </a:r>
            <a:r>
              <a:rPr lang="en-US" sz="2000" dirty="0"/>
              <a:t> is er? Hoe </a:t>
            </a:r>
            <a:r>
              <a:rPr lang="en-US" sz="2000" dirty="0" err="1"/>
              <a:t>groot</a:t>
            </a:r>
            <a:r>
              <a:rPr lang="en-US" sz="2000" dirty="0"/>
              <a:t> is de </a:t>
            </a:r>
            <a:r>
              <a:rPr lang="en-US" sz="2000" dirty="0" err="1"/>
              <a:t>kans</a:t>
            </a:r>
            <a:r>
              <a:rPr lang="en-US" sz="2000" dirty="0"/>
              <a:t> </a:t>
            </a:r>
            <a:r>
              <a:rPr lang="en-US" sz="2000" dirty="0" err="1"/>
              <a:t>dat</a:t>
            </a:r>
            <a:r>
              <a:rPr lang="en-US" sz="2000" dirty="0"/>
              <a:t> </a:t>
            </a:r>
            <a:r>
              <a:rPr lang="en-US" sz="2000" dirty="0" err="1"/>
              <a:t>ik</a:t>
            </a:r>
            <a:r>
              <a:rPr lang="en-US" sz="2000" dirty="0"/>
              <a:t> </a:t>
            </a:r>
            <a:r>
              <a:rPr lang="en-US" sz="2000" dirty="0" err="1"/>
              <a:t>gepakt</a:t>
            </a:r>
            <a:r>
              <a:rPr lang="en-US" sz="2000" dirty="0"/>
              <a:t> </a:t>
            </a:r>
            <a:r>
              <a:rPr lang="en-US" sz="2000" dirty="0" err="1"/>
              <a:t>wordt</a:t>
            </a:r>
            <a:r>
              <a:rPr lang="en-US" sz="2000" dirty="0"/>
              <a:t>? </a:t>
            </a:r>
            <a:br>
              <a:rPr lang="en-US" sz="2000" dirty="0"/>
            </a:br>
            <a:r>
              <a:rPr lang="en-US" sz="2000" dirty="0"/>
              <a:t>     Is er </a:t>
            </a:r>
            <a:r>
              <a:rPr lang="en-US" sz="2000" dirty="0" err="1"/>
              <a:t>veel</a:t>
            </a:r>
            <a:r>
              <a:rPr lang="en-US" sz="2000" dirty="0"/>
              <a:t> </a:t>
            </a:r>
            <a:r>
              <a:rPr lang="en-US" sz="2000" dirty="0" err="1"/>
              <a:t>sociale</a:t>
            </a:r>
            <a:r>
              <a:rPr lang="en-US" sz="2000" dirty="0"/>
              <a:t> </a:t>
            </a:r>
            <a:r>
              <a:rPr lang="en-US" sz="2000" dirty="0" err="1"/>
              <a:t>controle</a:t>
            </a:r>
            <a:r>
              <a:rPr lang="en-US" sz="2000" dirty="0"/>
              <a:t>? </a:t>
            </a:r>
            <a:r>
              <a:rPr lang="en-US" sz="2000" dirty="0" err="1"/>
              <a:t>Hoeveel</a:t>
            </a:r>
            <a:r>
              <a:rPr lang="en-US" sz="2000" dirty="0"/>
              <a:t> geld of </a:t>
            </a:r>
            <a:r>
              <a:rPr lang="en-US" sz="2000" dirty="0" err="1"/>
              <a:t>spullen</a:t>
            </a:r>
            <a:r>
              <a:rPr lang="en-US" sz="2000" dirty="0"/>
              <a:t> </a:t>
            </a:r>
            <a:r>
              <a:rPr lang="en-US" sz="2000" dirty="0" err="1"/>
              <a:t>levert</a:t>
            </a:r>
            <a:r>
              <a:rPr lang="en-US" sz="2000" dirty="0"/>
              <a:t> het </a:t>
            </a:r>
            <a:r>
              <a:rPr lang="en-US" sz="2000" dirty="0" err="1"/>
              <a:t>mij</a:t>
            </a:r>
            <a:r>
              <a:rPr lang="en-US" sz="2000" dirty="0"/>
              <a:t> op?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wel</a:t>
            </a:r>
            <a:r>
              <a:rPr lang="en-US" dirty="0"/>
              <a:t> of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plegen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vooral</a:t>
            </a:r>
            <a:r>
              <a:rPr lang="en-US" dirty="0"/>
              <a:t> om de PAKKANS;</a:t>
            </a:r>
          </a:p>
          <a:p>
            <a:pPr>
              <a:buFontTx/>
              <a:buChar char="-"/>
            </a:pPr>
            <a:r>
              <a:rPr lang="en-US" dirty="0"/>
              <a:t>Burgers,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beveiliging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met camera’s </a:t>
            </a:r>
            <a:r>
              <a:rPr lang="en-US" dirty="0" err="1"/>
              <a:t>aan</a:t>
            </a:r>
            <a:r>
              <a:rPr lang="en-US" dirty="0"/>
              <a:t> het huis / de </a:t>
            </a:r>
            <a:r>
              <a:rPr lang="en-US" dirty="0" err="1"/>
              <a:t>winkel</a:t>
            </a:r>
            <a:r>
              <a:rPr lang="en-US" dirty="0"/>
              <a:t> of </a:t>
            </a:r>
            <a:r>
              <a:rPr lang="en-US" dirty="0" err="1"/>
              <a:t>meer</a:t>
            </a:r>
            <a:r>
              <a:rPr lang="en-US" dirty="0"/>
              <a:t> BOA’s/ </a:t>
            </a:r>
            <a:r>
              <a:rPr lang="en-US" dirty="0" err="1"/>
              <a:t>politie</a:t>
            </a:r>
            <a:r>
              <a:rPr lang="en-US" dirty="0"/>
              <a:t> op </a:t>
            </a:r>
            <a:r>
              <a:rPr lang="en-US" dirty="0" err="1"/>
              <a:t>straat</a:t>
            </a:r>
            <a:r>
              <a:rPr lang="en-US" dirty="0"/>
              <a:t> </a:t>
            </a:r>
            <a:r>
              <a:rPr lang="en-US" dirty="0" err="1"/>
              <a:t>zodat</a:t>
            </a:r>
            <a:r>
              <a:rPr lang="en-US" dirty="0"/>
              <a:t> de </a:t>
            </a:r>
            <a:r>
              <a:rPr lang="en-US" dirty="0" err="1"/>
              <a:t>pakkens</a:t>
            </a:r>
            <a:r>
              <a:rPr lang="en-US" dirty="0"/>
              <a:t> </a:t>
            </a:r>
            <a:r>
              <a:rPr lang="en-US" dirty="0" err="1"/>
              <a:t>stijgt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2640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87C4EA-02AA-F3A6-9F89-B7A63758B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etikettentheorie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E6A466-AD85-4FF6-34A8-9AB0BD8E0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 </a:t>
            </a:r>
            <a:r>
              <a:rPr lang="en-US" dirty="0" err="1"/>
              <a:t>sommige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het </a:t>
            </a:r>
            <a:r>
              <a:rPr lang="en-US" dirty="0" err="1"/>
              <a:t>vooroordeel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van de </a:t>
            </a:r>
            <a:r>
              <a:rPr lang="en-US" dirty="0" err="1"/>
              <a:t>maatschappij</a:t>
            </a:r>
            <a:r>
              <a:rPr lang="en-US" dirty="0"/>
              <a:t> het ‘ </a:t>
            </a:r>
            <a:r>
              <a:rPr lang="en-US" dirty="0" err="1"/>
              <a:t>etiket</a:t>
            </a:r>
            <a:r>
              <a:rPr lang="en-US" dirty="0"/>
              <a:t>’ </a:t>
            </a:r>
            <a:r>
              <a:rPr lang="en-US" dirty="0" err="1"/>
              <a:t>crimineel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opgeplakt</a:t>
            </a:r>
            <a:r>
              <a:rPr lang="en-US" dirty="0"/>
              <a:t>.</a:t>
            </a:r>
          </a:p>
          <a:p>
            <a:r>
              <a:rPr lang="en-US" dirty="0" err="1"/>
              <a:t>Volgens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theorie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etiket</a:t>
            </a:r>
            <a:r>
              <a:rPr lang="en-US" dirty="0"/>
              <a:t> </a:t>
            </a:r>
            <a:r>
              <a:rPr lang="en-US" dirty="0" err="1"/>
              <a:t>gedragen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(Hun </a:t>
            </a:r>
            <a:r>
              <a:rPr lang="en-US" dirty="0" err="1"/>
              <a:t>gedachte</a:t>
            </a:r>
            <a:r>
              <a:rPr lang="en-US" dirty="0"/>
              <a:t> is: “ </a:t>
            </a:r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denkt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al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crimineel</a:t>
            </a:r>
            <a:r>
              <a:rPr lang="en-US" dirty="0"/>
              <a:t> ben, </a:t>
            </a:r>
            <a:br>
              <a:rPr lang="en-US" dirty="0"/>
            </a:br>
            <a:r>
              <a:rPr lang="en-US" dirty="0"/>
              <a:t>                                   </a:t>
            </a:r>
            <a:r>
              <a:rPr lang="en-US" dirty="0" err="1"/>
              <a:t>dus</a:t>
            </a:r>
            <a:r>
              <a:rPr lang="en-US" dirty="0"/>
              <a:t> wat </a:t>
            </a:r>
            <a:r>
              <a:rPr lang="en-US" dirty="0" err="1"/>
              <a:t>maakt</a:t>
            </a:r>
            <a:r>
              <a:rPr lang="en-US" dirty="0"/>
              <a:t> het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delict </a:t>
            </a:r>
            <a:r>
              <a:rPr lang="en-US" dirty="0" err="1"/>
              <a:t>pleeg</a:t>
            </a:r>
            <a:r>
              <a:rPr lang="en-US" dirty="0"/>
              <a:t>?”</a:t>
            </a:r>
          </a:p>
          <a:p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iemand</a:t>
            </a:r>
            <a:r>
              <a:rPr lang="en-US" dirty="0"/>
              <a:t> die het </a:t>
            </a:r>
            <a:r>
              <a:rPr lang="en-US" dirty="0" err="1"/>
              <a:t>etiket</a:t>
            </a:r>
            <a:r>
              <a:rPr lang="en-US" dirty="0"/>
              <a:t> </a:t>
            </a:r>
            <a:r>
              <a:rPr lang="en-US" dirty="0" err="1"/>
              <a:t>crimineel</a:t>
            </a:r>
            <a:r>
              <a:rPr lang="en-US" dirty="0"/>
              <a:t> </a:t>
            </a:r>
            <a:r>
              <a:rPr lang="en-US" dirty="0" err="1"/>
              <a:t>draagt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delicten</a:t>
            </a:r>
            <a:r>
              <a:rPr lang="en-US" dirty="0"/>
              <a:t> </a:t>
            </a:r>
            <a:r>
              <a:rPr lang="en-US" dirty="0" err="1"/>
              <a:t>pleegt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de </a:t>
            </a:r>
            <a:r>
              <a:rPr lang="en-US" dirty="0" err="1"/>
              <a:t>maatschappij</a:t>
            </a:r>
            <a:r>
              <a:rPr lang="en-US" dirty="0"/>
              <a:t> </a:t>
            </a:r>
            <a:r>
              <a:rPr lang="en-US" dirty="0" err="1"/>
              <a:t>bevestigd</a:t>
            </a:r>
            <a:r>
              <a:rPr lang="en-US" dirty="0"/>
              <a:t> in </a:t>
            </a:r>
            <a:r>
              <a:rPr lang="en-US" dirty="0" err="1"/>
              <a:t>haar</a:t>
            </a:r>
            <a:r>
              <a:rPr lang="en-US" dirty="0"/>
              <a:t> (</a:t>
            </a:r>
            <a:r>
              <a:rPr lang="en-US" dirty="0" err="1"/>
              <a:t>voor</a:t>
            </a:r>
            <a:r>
              <a:rPr lang="en-US" dirty="0"/>
              <a:t>) </a:t>
            </a:r>
            <a:r>
              <a:rPr lang="en-US" dirty="0" err="1"/>
              <a:t>oordeel</a:t>
            </a:r>
            <a:r>
              <a:rPr lang="en-US" dirty="0"/>
              <a:t> over </a:t>
            </a:r>
            <a:r>
              <a:rPr lang="en-US" dirty="0" err="1"/>
              <a:t>deze</a:t>
            </a:r>
            <a:r>
              <a:rPr lang="en-US" dirty="0"/>
              <a:t> person/ </a:t>
            </a:r>
            <a:r>
              <a:rPr lang="en-US" dirty="0" err="1"/>
              <a:t>groep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448668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11582</TotalTime>
  <Words>972</Words>
  <Application>Microsoft Office PowerPoint</Application>
  <PresentationFormat>Breedbeeld</PresentationFormat>
  <Paragraphs>78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H3: Oorzaken van criminaliteit</vt:lpstr>
      <vt:lpstr>H3.1: Wie worden crimineel?</vt:lpstr>
      <vt:lpstr>H3.1: Wie worden crimineel?</vt:lpstr>
      <vt:lpstr>Criminaliteit en recidivisme</vt:lpstr>
      <vt:lpstr>3.2: Theorieën over criminaliteit</vt:lpstr>
      <vt:lpstr>De aangeleerd- gedragtheorie</vt:lpstr>
      <vt:lpstr>De bindingstheorie</vt:lpstr>
      <vt:lpstr>De rationele- keuzetheorie</vt:lpstr>
      <vt:lpstr>De etikettentheorie</vt:lpstr>
      <vt:lpstr>De anomietheorie</vt:lpstr>
      <vt:lpstr>De neutraliseringstheorie  (Doen alsof het – criminele/ afwijk.ende- gedrag niets voorstelt en niet erg is.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Fluitsma, D.W.P.M. (Daniel)</dc:creator>
  <cp:lastModifiedBy>Fluitsma, D.W.P.M. (Daniel)</cp:lastModifiedBy>
  <cp:revision>1</cp:revision>
  <dcterms:created xsi:type="dcterms:W3CDTF">2022-12-05T10:07:39Z</dcterms:created>
  <dcterms:modified xsi:type="dcterms:W3CDTF">2022-12-13T11:10:15Z</dcterms:modified>
</cp:coreProperties>
</file>